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81B6F6-5464-4AD0-A715-AD9B48B16C2C}" type="datetimeFigureOut">
              <a:rPr lang="ru-RU" smtClean="0"/>
              <a:t>08.09.2015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13F8A-7C01-4F0C-89C6-9A0654659D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676762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81B6F6-5464-4AD0-A715-AD9B48B16C2C}" type="datetimeFigureOut">
              <a:rPr lang="ru-RU" smtClean="0"/>
              <a:t>08.09.2015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313F8A-7C01-4F0C-89C6-9A0654659D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528063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 smtClean="0"/>
              <a:t>Управление ключами</a:t>
            </a:r>
            <a:endParaRPr lang="ru-RU" altLang="ru-RU" smtClean="0"/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1566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sz="4000" smtClean="0"/>
              <a:t>Обмен ключами средствами симметричной криптографии</a:t>
            </a:r>
            <a:endParaRPr lang="ru-RU" sz="4000" smtClean="0"/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891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7154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349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 sz="4000" smtClean="0"/>
              <a:t>Обмен ключами средствами криптографии с открытым ключом</a:t>
            </a:r>
            <a:endParaRPr lang="ru-RU" altLang="ru-RU" sz="4000" smtClean="0"/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2561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4644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8464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6690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 sz="4000" smtClean="0"/>
              <a:t>Распределение ключей в асимметричных криптосистемах</a:t>
            </a:r>
            <a:endParaRPr lang="ru-RU" altLang="ru-RU" sz="4000" smtClean="0"/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8251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6888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 smtClean="0"/>
              <a:t>Хранение ключей</a:t>
            </a:r>
            <a:endParaRPr lang="ru-RU" altLang="ru-RU" smtClean="0"/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7092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 smtClean="0"/>
              <a:t>Генерация ключей</a:t>
            </a:r>
            <a:endParaRPr lang="ru-RU" altLang="ru-RU" smtClean="0"/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6700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8060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 smtClean="0"/>
              <a:t>Время жизни ключей</a:t>
            </a:r>
            <a:endParaRPr lang="ru-RU" altLang="ru-RU" smtClean="0"/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140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4179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sz="4000" smtClean="0"/>
              <a:t>1. Непосредственный выбор пользователем</a:t>
            </a:r>
            <a:endParaRPr lang="ru-RU" sz="4000" smtClean="0"/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569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 sz="4000" smtClean="0"/>
              <a:t>2. Генерация с использованием ключевой (парольной) фразы. </a:t>
            </a:r>
            <a:endParaRPr lang="ru-RU" altLang="ru-RU" sz="4000" smtClean="0"/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6090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 smtClean="0"/>
              <a:t>3. Использование случайных или псевдослучайных чисел</a:t>
            </a:r>
            <a:endParaRPr lang="ru-RU" altLang="ru-RU" smtClean="0"/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7634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9051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9297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 sz="4000" smtClean="0"/>
              <a:t>Распределение ключей для симметричных криптосистем</a:t>
            </a:r>
            <a:endParaRPr lang="ru-RU" altLang="ru-RU" sz="4000" smtClean="0"/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7510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353513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54</Words>
  <Application>Microsoft Office PowerPoint</Application>
  <PresentationFormat>Экран (4:3)</PresentationFormat>
  <Paragraphs>11</Paragraphs>
  <Slides>22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22</vt:i4>
      </vt:variant>
    </vt:vector>
  </HeadingPairs>
  <TitlesOfParts>
    <vt:vector size="23" baseType="lpstr">
      <vt:lpstr>Тема Office</vt:lpstr>
      <vt:lpstr>Управление ключами</vt:lpstr>
      <vt:lpstr>Генерация ключей</vt:lpstr>
      <vt:lpstr>1. Непосредственный выбор пользователем</vt:lpstr>
      <vt:lpstr>2. Генерация с использованием ключевой (парольной) фразы. </vt:lpstr>
      <vt:lpstr>3. Использование случайных или псевдослучайных чисел</vt:lpstr>
      <vt:lpstr>Презентация PowerPoint</vt:lpstr>
      <vt:lpstr>Презентация PowerPoint</vt:lpstr>
      <vt:lpstr>Распределение ключей для симметричных криптосистем</vt:lpstr>
      <vt:lpstr>Презентация PowerPoint</vt:lpstr>
      <vt:lpstr>Обмен ключами средствами симметричной криптографии</vt:lpstr>
      <vt:lpstr>Презентация PowerPoint</vt:lpstr>
      <vt:lpstr>Презентация PowerPoint</vt:lpstr>
      <vt:lpstr>Обмен ключами средствами криптографии с открытым ключом</vt:lpstr>
      <vt:lpstr>Презентация PowerPoint</vt:lpstr>
      <vt:lpstr>Презентация PowerPoint</vt:lpstr>
      <vt:lpstr>Презентация PowerPoint</vt:lpstr>
      <vt:lpstr>Распределение ключей в асимметричных криптосистемах</vt:lpstr>
      <vt:lpstr>Презентация PowerPoint</vt:lpstr>
      <vt:lpstr>Хранение ключей</vt:lpstr>
      <vt:lpstr>Презентация PowerPoint</vt:lpstr>
      <vt:lpstr>Время жизни ключей</vt:lpstr>
      <vt:lpstr>Презентация PowerPoint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Управление ключами</dc:title>
  <dc:creator>Смышляев</dc:creator>
  <cp:lastModifiedBy>Смышляев</cp:lastModifiedBy>
  <cp:revision>1</cp:revision>
  <dcterms:created xsi:type="dcterms:W3CDTF">2015-09-08T14:36:11Z</dcterms:created>
  <dcterms:modified xsi:type="dcterms:W3CDTF">2015-09-08T14:36:11Z</dcterms:modified>
</cp:coreProperties>
</file>